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81" r:id="rId2"/>
    <p:sldId id="365" r:id="rId3"/>
    <p:sldId id="359" r:id="rId4"/>
    <p:sldId id="354" r:id="rId5"/>
    <p:sldId id="367" r:id="rId6"/>
    <p:sldId id="379" r:id="rId7"/>
    <p:sldId id="355" r:id="rId8"/>
    <p:sldId id="361" r:id="rId9"/>
    <p:sldId id="366" r:id="rId10"/>
    <p:sldId id="383" r:id="rId11"/>
    <p:sldId id="385" r:id="rId12"/>
    <p:sldId id="372" r:id="rId13"/>
    <p:sldId id="370" r:id="rId14"/>
    <p:sldId id="338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/>
        <a:cs typeface="黑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/>
        <a:cs typeface="黑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/>
        <a:cs typeface="黑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/>
        <a:cs typeface="黑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/>
        <a:cs typeface="黑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黑体"/>
        <a:cs typeface="黑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黑体"/>
        <a:cs typeface="黑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黑体"/>
        <a:cs typeface="黑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黑体"/>
        <a:cs typeface="黑体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E005A"/>
    <a:srgbClr val="336699"/>
    <a:srgbClr val="10B4CA"/>
    <a:srgbClr val="11BED5"/>
    <a:srgbClr val="33CCFF"/>
    <a:srgbClr val="FE0067"/>
    <a:srgbClr val="0000CC"/>
    <a:srgbClr val="FF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6A1B4-0F7F-4AD1-A4C1-BD81B754B0F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89CEBE-EBA7-4AEE-8A68-C4F19AB5EA8A}">
      <dgm:prSet phldrT="[Текст]" custT="1"/>
      <dgm:spPr/>
      <dgm:t>
        <a:bodyPr/>
        <a:lstStyle/>
        <a:p>
          <a:pPr algn="ctr"/>
          <a:r>
            <a:rPr lang="ru-RU" sz="5400" b="1" dirty="0" smtClean="0"/>
            <a:t>2016</a:t>
          </a:r>
          <a:endParaRPr lang="ru-RU" sz="5400" b="1" dirty="0"/>
        </a:p>
      </dgm:t>
    </dgm:pt>
    <dgm:pt modelId="{818C7B9C-B291-45CF-BD49-76D9D1EC5455}" type="parTrans" cxnId="{4CC95DC2-FB07-4AEE-8534-1D934BC5B670}">
      <dgm:prSet/>
      <dgm:spPr/>
      <dgm:t>
        <a:bodyPr/>
        <a:lstStyle/>
        <a:p>
          <a:endParaRPr lang="ru-RU" b="1"/>
        </a:p>
      </dgm:t>
    </dgm:pt>
    <dgm:pt modelId="{4D5117AC-CF79-478A-AFE4-E2A3F51F9140}" type="sibTrans" cxnId="{4CC95DC2-FB07-4AEE-8534-1D934BC5B670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58666782-CF7D-40B5-AEC0-C22AFE11A7BB}">
      <dgm:prSet phldrT="[Текст]" custT="1"/>
      <dgm:spPr/>
      <dgm:t>
        <a:bodyPr/>
        <a:lstStyle/>
        <a:p>
          <a:r>
            <a:rPr lang="ru-RU" sz="4800" b="1" dirty="0" smtClean="0"/>
            <a:t>22 команды АП</a:t>
          </a:r>
          <a:endParaRPr lang="ru-RU" sz="4800" b="1" dirty="0"/>
        </a:p>
      </dgm:t>
    </dgm:pt>
    <dgm:pt modelId="{34D4603B-A3C6-4E06-A201-51D26F4F45F2}" type="parTrans" cxnId="{0F8A4D9B-DAE6-4A7C-B0B9-43E7F66ED496}">
      <dgm:prSet/>
      <dgm:spPr/>
      <dgm:t>
        <a:bodyPr/>
        <a:lstStyle/>
        <a:p>
          <a:endParaRPr lang="ru-RU" b="1"/>
        </a:p>
      </dgm:t>
    </dgm:pt>
    <dgm:pt modelId="{135C0996-6185-4FE5-996E-8DD64CBF23DD}" type="sibTrans" cxnId="{0F8A4D9B-DAE6-4A7C-B0B9-43E7F66ED496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ED650144-76B8-461C-A38A-9CE5B84AA439}">
      <dgm:prSet phldrT="[Текст]" custT="1"/>
      <dgm:spPr/>
      <dgm:t>
        <a:bodyPr/>
        <a:lstStyle/>
        <a:p>
          <a:r>
            <a:rPr lang="ru-RU" sz="2800" b="1" dirty="0" smtClean="0"/>
            <a:t>22 КМ оценивания МР </a:t>
          </a:r>
          <a:endParaRPr lang="ru-RU" sz="2800" b="1" dirty="0"/>
        </a:p>
      </dgm:t>
    </dgm:pt>
    <dgm:pt modelId="{8D336F8F-3542-4C30-B9EC-129C6BE21DB9}" type="parTrans" cxnId="{DE62990F-D4E0-470C-9CBC-830A7B1FA3E4}">
      <dgm:prSet/>
      <dgm:spPr/>
      <dgm:t>
        <a:bodyPr/>
        <a:lstStyle/>
        <a:p>
          <a:endParaRPr lang="ru-RU" b="1"/>
        </a:p>
      </dgm:t>
    </dgm:pt>
    <dgm:pt modelId="{8956368D-0ECC-42A6-B532-2C8562203DC3}" type="sibTrans" cxnId="{DE62990F-D4E0-470C-9CBC-830A7B1FA3E4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E410A0F4-D431-4608-B52C-421F08CF39C4}">
      <dgm:prSet custT="1"/>
      <dgm:spPr/>
      <dgm:t>
        <a:bodyPr/>
        <a:lstStyle/>
        <a:p>
          <a:r>
            <a:rPr lang="ru-RU" sz="2800" b="1" dirty="0" smtClean="0"/>
            <a:t>22 средства достижения МР (УС, ИнОП…)</a:t>
          </a:r>
          <a:endParaRPr lang="ru-RU" sz="2800" b="1" dirty="0"/>
        </a:p>
      </dgm:t>
    </dgm:pt>
    <dgm:pt modelId="{6EA67C06-8E1D-4F13-A4AD-433B7120DB24}" type="parTrans" cxnId="{1727EDD6-121F-41D1-A230-2B59FADEDADC}">
      <dgm:prSet/>
      <dgm:spPr/>
      <dgm:t>
        <a:bodyPr/>
        <a:lstStyle/>
        <a:p>
          <a:endParaRPr lang="ru-RU" b="1"/>
        </a:p>
      </dgm:t>
    </dgm:pt>
    <dgm:pt modelId="{379338D9-365D-4992-8F40-945FB89D4B1B}" type="sibTrans" cxnId="{1727EDD6-121F-41D1-A230-2B59FADEDADC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346536D6-63A0-4AA4-B701-3EC6789995B6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Сборник «Оценка и формирование познавательных универсальных учебных действий в основной школе: опыт образовательных учреждений Пермского края»</a:t>
          </a:r>
          <a:endParaRPr lang="ru-RU" sz="1800" b="1" dirty="0">
            <a:solidFill>
              <a:schemeClr val="bg1"/>
            </a:solidFill>
          </a:endParaRPr>
        </a:p>
      </dgm:t>
    </dgm:pt>
    <dgm:pt modelId="{B61EC734-FB46-4320-B5C6-D9510AC35ADA}" type="parTrans" cxnId="{59EB15CC-9A65-48A3-AD6C-3961AC2F0B4E}">
      <dgm:prSet/>
      <dgm:spPr/>
      <dgm:t>
        <a:bodyPr/>
        <a:lstStyle/>
        <a:p>
          <a:endParaRPr lang="ru-RU" b="1"/>
        </a:p>
      </dgm:t>
    </dgm:pt>
    <dgm:pt modelId="{75FB28A5-9F61-4917-A146-C085A9D45C4B}" type="sibTrans" cxnId="{59EB15CC-9A65-48A3-AD6C-3961AC2F0B4E}">
      <dgm:prSet/>
      <dgm:spPr/>
      <dgm:t>
        <a:bodyPr/>
        <a:lstStyle/>
        <a:p>
          <a:endParaRPr lang="ru-RU" b="1"/>
        </a:p>
      </dgm:t>
    </dgm:pt>
    <dgm:pt modelId="{D8DA6BDC-D9DD-48B4-BFBD-19B1D66954AB}">
      <dgm:prSet/>
      <dgm:spPr/>
      <dgm:t>
        <a:bodyPr/>
        <a:lstStyle/>
        <a:p>
          <a:endParaRPr lang="ru-RU"/>
        </a:p>
      </dgm:t>
    </dgm:pt>
    <dgm:pt modelId="{9299FB11-D2FB-461C-B6E1-59822F857A44}" type="parTrans" cxnId="{ED1D8605-0A21-4F36-B19F-2F0DB24E9C64}">
      <dgm:prSet/>
      <dgm:spPr/>
      <dgm:t>
        <a:bodyPr/>
        <a:lstStyle/>
        <a:p>
          <a:endParaRPr lang="ru-RU" b="1"/>
        </a:p>
      </dgm:t>
    </dgm:pt>
    <dgm:pt modelId="{65BB7A1B-B6CE-4682-B2BD-56DCF8C7C2F1}" type="sibTrans" cxnId="{ED1D8605-0A21-4F36-B19F-2F0DB24E9C64}">
      <dgm:prSet/>
      <dgm:spPr/>
      <dgm:t>
        <a:bodyPr/>
        <a:lstStyle/>
        <a:p>
          <a:endParaRPr lang="ru-RU" b="1"/>
        </a:p>
      </dgm:t>
    </dgm:pt>
    <dgm:pt modelId="{71A26810-02AD-4FF3-922B-40D989C1D10B}">
      <dgm:prSet/>
      <dgm:spPr/>
      <dgm:t>
        <a:bodyPr/>
        <a:lstStyle/>
        <a:p>
          <a:endParaRPr lang="ru-RU"/>
        </a:p>
      </dgm:t>
    </dgm:pt>
    <dgm:pt modelId="{EC352F23-97BB-4ECA-9711-3801F02EF09A}" type="parTrans" cxnId="{160CEB52-ACDF-4B7D-91B1-E98FE4070EA9}">
      <dgm:prSet/>
      <dgm:spPr/>
      <dgm:t>
        <a:bodyPr/>
        <a:lstStyle/>
        <a:p>
          <a:endParaRPr lang="ru-RU" b="1"/>
        </a:p>
      </dgm:t>
    </dgm:pt>
    <dgm:pt modelId="{DADD28FC-7EBA-41F7-A852-86C0F6C8D5EF}" type="sibTrans" cxnId="{160CEB52-ACDF-4B7D-91B1-E98FE4070EA9}">
      <dgm:prSet/>
      <dgm:spPr/>
      <dgm:t>
        <a:bodyPr/>
        <a:lstStyle/>
        <a:p>
          <a:endParaRPr lang="ru-RU" b="1"/>
        </a:p>
      </dgm:t>
    </dgm:pt>
    <dgm:pt modelId="{F513B5A5-E8E0-4C0F-B855-24354F758C02}">
      <dgm:prSet/>
      <dgm:spPr/>
      <dgm:t>
        <a:bodyPr/>
        <a:lstStyle/>
        <a:p>
          <a:endParaRPr lang="ru-RU"/>
        </a:p>
      </dgm:t>
    </dgm:pt>
    <dgm:pt modelId="{866AA5A4-0A5F-403E-9EF5-C20BDEF7B322}" type="parTrans" cxnId="{1B960344-7F8B-42D0-99A3-D53B346C86BE}">
      <dgm:prSet/>
      <dgm:spPr/>
      <dgm:t>
        <a:bodyPr/>
        <a:lstStyle/>
        <a:p>
          <a:endParaRPr lang="ru-RU" b="1"/>
        </a:p>
      </dgm:t>
    </dgm:pt>
    <dgm:pt modelId="{19C0B026-56E1-4296-93DD-961D18BEE566}" type="sibTrans" cxnId="{1B960344-7F8B-42D0-99A3-D53B346C86BE}">
      <dgm:prSet/>
      <dgm:spPr/>
      <dgm:t>
        <a:bodyPr/>
        <a:lstStyle/>
        <a:p>
          <a:endParaRPr lang="ru-RU" b="1"/>
        </a:p>
      </dgm:t>
    </dgm:pt>
    <dgm:pt modelId="{3CF1F060-2B11-4A8B-9CB3-543BB5CFB667}">
      <dgm:prSet/>
      <dgm:spPr/>
      <dgm:t>
        <a:bodyPr/>
        <a:lstStyle/>
        <a:p>
          <a:endParaRPr lang="ru-RU" b="1" dirty="0"/>
        </a:p>
      </dgm:t>
    </dgm:pt>
    <dgm:pt modelId="{0B79E780-E567-4E2D-975E-FBB7EC07EEBF}" type="parTrans" cxnId="{EBCE177C-A9C6-4695-9FA0-B2D61A6083D9}">
      <dgm:prSet/>
      <dgm:spPr/>
      <dgm:t>
        <a:bodyPr/>
        <a:lstStyle/>
        <a:p>
          <a:endParaRPr lang="ru-RU" b="1"/>
        </a:p>
      </dgm:t>
    </dgm:pt>
    <dgm:pt modelId="{FEA53E6A-740F-47B5-B4CA-02A0AC7D2C2D}" type="sibTrans" cxnId="{EBCE177C-A9C6-4695-9FA0-B2D61A6083D9}">
      <dgm:prSet/>
      <dgm:spPr/>
      <dgm:t>
        <a:bodyPr/>
        <a:lstStyle/>
        <a:p>
          <a:endParaRPr lang="ru-RU" b="1"/>
        </a:p>
      </dgm:t>
    </dgm:pt>
    <dgm:pt modelId="{33BA4314-4584-4F54-A265-5D9D79BDC162}" type="pres">
      <dgm:prSet presAssocID="{DA06A1B4-0F7F-4AD1-A4C1-BD81B754B0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76CEE4-C887-4FF2-B936-BB76E3CEFB58}" type="pres">
      <dgm:prSet presAssocID="{DA06A1B4-0F7F-4AD1-A4C1-BD81B754B0F8}" presName="dummyMaxCanvas" presStyleCnt="0">
        <dgm:presLayoutVars/>
      </dgm:prSet>
      <dgm:spPr/>
    </dgm:pt>
    <dgm:pt modelId="{FD061E95-9B8C-428D-8B2D-5CE39C0DBAEA}" type="pres">
      <dgm:prSet presAssocID="{DA06A1B4-0F7F-4AD1-A4C1-BD81B754B0F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B08EC-711E-47FC-A127-41D120445B8F}" type="pres">
      <dgm:prSet presAssocID="{DA06A1B4-0F7F-4AD1-A4C1-BD81B754B0F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594D6-511E-4ADE-BDED-8C43AB446E33}" type="pres">
      <dgm:prSet presAssocID="{DA06A1B4-0F7F-4AD1-A4C1-BD81B754B0F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63D18-7E10-46EE-906B-C282E136A95C}" type="pres">
      <dgm:prSet presAssocID="{DA06A1B4-0F7F-4AD1-A4C1-BD81B754B0F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75708-D6C1-4AA2-AF7D-59D8800A5FC7}" type="pres">
      <dgm:prSet presAssocID="{DA06A1B4-0F7F-4AD1-A4C1-BD81B754B0F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1608C-901A-47B0-A246-1BF09C571B83}" type="pres">
      <dgm:prSet presAssocID="{DA06A1B4-0F7F-4AD1-A4C1-BD81B754B0F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F88D-52F7-415C-BF30-E9C9BA0B41C2}" type="pres">
      <dgm:prSet presAssocID="{DA06A1B4-0F7F-4AD1-A4C1-BD81B754B0F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A6DAE-0A85-4597-A952-14D17E79DA20}" type="pres">
      <dgm:prSet presAssocID="{DA06A1B4-0F7F-4AD1-A4C1-BD81B754B0F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72991-9F15-4D35-A36F-5B90E026135B}" type="pres">
      <dgm:prSet presAssocID="{DA06A1B4-0F7F-4AD1-A4C1-BD81B754B0F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15A49-DCF6-4CBC-84C6-8FAE49B8A374}" type="pres">
      <dgm:prSet presAssocID="{DA06A1B4-0F7F-4AD1-A4C1-BD81B754B0F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C0BFC-881A-42FF-95E6-BD2B6CB3F02B}" type="pres">
      <dgm:prSet presAssocID="{DA06A1B4-0F7F-4AD1-A4C1-BD81B754B0F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D9D1B-DA4A-4620-B12D-92552054C6B5}" type="pres">
      <dgm:prSet presAssocID="{DA06A1B4-0F7F-4AD1-A4C1-BD81B754B0F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8954D-C110-4130-858B-EAABC68486DA}" type="pres">
      <dgm:prSet presAssocID="{DA06A1B4-0F7F-4AD1-A4C1-BD81B754B0F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C925D-628C-41FF-885E-6F81AD14E00B}" type="pres">
      <dgm:prSet presAssocID="{DA06A1B4-0F7F-4AD1-A4C1-BD81B754B0F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CEB52-ACDF-4B7D-91B1-E98FE4070EA9}" srcId="{DA06A1B4-0F7F-4AD1-A4C1-BD81B754B0F8}" destId="{71A26810-02AD-4FF3-922B-40D989C1D10B}" srcOrd="6" destOrd="0" parTransId="{EC352F23-97BB-4ECA-9711-3801F02EF09A}" sibTransId="{DADD28FC-7EBA-41F7-A852-86C0F6C8D5EF}"/>
    <dgm:cxn modelId="{DE62990F-D4E0-470C-9CBC-830A7B1FA3E4}" srcId="{DA06A1B4-0F7F-4AD1-A4C1-BD81B754B0F8}" destId="{ED650144-76B8-461C-A38A-9CE5B84AA439}" srcOrd="2" destOrd="0" parTransId="{8D336F8F-3542-4C30-B9EC-129C6BE21DB9}" sibTransId="{8956368D-0ECC-42A6-B532-2C8562203DC3}"/>
    <dgm:cxn modelId="{59EB15CC-9A65-48A3-AD6C-3961AC2F0B4E}" srcId="{DA06A1B4-0F7F-4AD1-A4C1-BD81B754B0F8}" destId="{346536D6-63A0-4AA4-B701-3EC6789995B6}" srcOrd="4" destOrd="0" parTransId="{B61EC734-FB46-4320-B5C6-D9510AC35ADA}" sibTransId="{75FB28A5-9F61-4917-A146-C085A9D45C4B}"/>
    <dgm:cxn modelId="{0F8A4D9B-DAE6-4A7C-B0B9-43E7F66ED496}" srcId="{DA06A1B4-0F7F-4AD1-A4C1-BD81B754B0F8}" destId="{58666782-CF7D-40B5-AEC0-C22AFE11A7BB}" srcOrd="1" destOrd="0" parTransId="{34D4603B-A3C6-4E06-A201-51D26F4F45F2}" sibTransId="{135C0996-6185-4FE5-996E-8DD64CBF23DD}"/>
    <dgm:cxn modelId="{8BF2AE98-6A7F-4339-8452-B15201DCDE32}" type="presOf" srcId="{0D89CEBE-EBA7-4AEE-8A68-C4F19AB5EA8A}" destId="{5C315A49-DCF6-4CBC-84C6-8FAE49B8A374}" srcOrd="1" destOrd="0" presId="urn:microsoft.com/office/officeart/2005/8/layout/vProcess5"/>
    <dgm:cxn modelId="{860B9458-49AD-4DB7-8C65-27381A4B7311}" type="presOf" srcId="{58666782-CF7D-40B5-AEC0-C22AFE11A7BB}" destId="{49EC0BFC-881A-42FF-95E6-BD2B6CB3F02B}" srcOrd="1" destOrd="0" presId="urn:microsoft.com/office/officeart/2005/8/layout/vProcess5"/>
    <dgm:cxn modelId="{EBCE177C-A9C6-4695-9FA0-B2D61A6083D9}" srcId="{DA06A1B4-0F7F-4AD1-A4C1-BD81B754B0F8}" destId="{3CF1F060-2B11-4A8B-9CB3-543BB5CFB667}" srcOrd="8" destOrd="0" parTransId="{0B79E780-E567-4E2D-975E-FBB7EC07EEBF}" sibTransId="{FEA53E6A-740F-47B5-B4CA-02A0AC7D2C2D}"/>
    <dgm:cxn modelId="{6D3AC02F-32FD-4706-9EC6-E3B7052607AB}" type="presOf" srcId="{DA06A1B4-0F7F-4AD1-A4C1-BD81B754B0F8}" destId="{33BA4314-4584-4F54-A265-5D9D79BDC162}" srcOrd="0" destOrd="0" presId="urn:microsoft.com/office/officeart/2005/8/layout/vProcess5"/>
    <dgm:cxn modelId="{1727EDD6-121F-41D1-A230-2B59FADEDADC}" srcId="{DA06A1B4-0F7F-4AD1-A4C1-BD81B754B0F8}" destId="{E410A0F4-D431-4608-B52C-421F08CF39C4}" srcOrd="3" destOrd="0" parTransId="{6EA67C06-8E1D-4F13-A4AD-433B7120DB24}" sibTransId="{379338D9-365D-4992-8F40-945FB89D4B1B}"/>
    <dgm:cxn modelId="{285D4334-B702-437C-968E-8EB025A3AB68}" type="presOf" srcId="{E410A0F4-D431-4608-B52C-421F08CF39C4}" destId="{B5363D18-7E10-46EE-906B-C282E136A95C}" srcOrd="0" destOrd="0" presId="urn:microsoft.com/office/officeart/2005/8/layout/vProcess5"/>
    <dgm:cxn modelId="{1B960344-7F8B-42D0-99A3-D53B346C86BE}" srcId="{DA06A1B4-0F7F-4AD1-A4C1-BD81B754B0F8}" destId="{F513B5A5-E8E0-4C0F-B855-24354F758C02}" srcOrd="7" destOrd="0" parTransId="{866AA5A4-0A5F-403E-9EF5-C20BDEF7B322}" sibTransId="{19C0B026-56E1-4296-93DD-961D18BEE566}"/>
    <dgm:cxn modelId="{935A62D4-0F11-4340-B283-1157B6A2FF23}" type="presOf" srcId="{8956368D-0ECC-42A6-B532-2C8562203DC3}" destId="{ED4A6DAE-0A85-4597-A952-14D17E79DA20}" srcOrd="0" destOrd="0" presId="urn:microsoft.com/office/officeart/2005/8/layout/vProcess5"/>
    <dgm:cxn modelId="{CDF2CF9F-206F-4B1F-BA20-835D95E98A34}" type="presOf" srcId="{58666782-CF7D-40B5-AEC0-C22AFE11A7BB}" destId="{B65B08EC-711E-47FC-A127-41D120445B8F}" srcOrd="0" destOrd="0" presId="urn:microsoft.com/office/officeart/2005/8/layout/vProcess5"/>
    <dgm:cxn modelId="{8D106F3B-7893-4108-9818-D49C05538A36}" type="presOf" srcId="{135C0996-6185-4FE5-996E-8DD64CBF23DD}" destId="{46D2F88D-52F7-415C-BF30-E9C9BA0B41C2}" srcOrd="0" destOrd="0" presId="urn:microsoft.com/office/officeart/2005/8/layout/vProcess5"/>
    <dgm:cxn modelId="{99DAF503-90D4-4D7B-906F-69804AEF1D8C}" type="presOf" srcId="{E410A0F4-D431-4608-B52C-421F08CF39C4}" destId="{8E08954D-C110-4130-858B-EAABC68486DA}" srcOrd="1" destOrd="0" presId="urn:microsoft.com/office/officeart/2005/8/layout/vProcess5"/>
    <dgm:cxn modelId="{ED1D8605-0A21-4F36-B19F-2F0DB24E9C64}" srcId="{DA06A1B4-0F7F-4AD1-A4C1-BD81B754B0F8}" destId="{D8DA6BDC-D9DD-48B4-BFBD-19B1D66954AB}" srcOrd="5" destOrd="0" parTransId="{9299FB11-D2FB-461C-B6E1-59822F857A44}" sibTransId="{65BB7A1B-B6CE-4682-B2BD-56DCF8C7C2F1}"/>
    <dgm:cxn modelId="{AA4EDE08-4EE2-4040-8B43-A1E9E90C541D}" type="presOf" srcId="{ED650144-76B8-461C-A38A-9CE5B84AA439}" destId="{B79594D6-511E-4ADE-BDED-8C43AB446E33}" srcOrd="0" destOrd="0" presId="urn:microsoft.com/office/officeart/2005/8/layout/vProcess5"/>
    <dgm:cxn modelId="{17BCFDDC-AD1D-438B-A6A3-BC9280BBBAE1}" type="presOf" srcId="{346536D6-63A0-4AA4-B701-3EC6789995B6}" destId="{68575708-D6C1-4AA2-AF7D-59D8800A5FC7}" srcOrd="0" destOrd="0" presId="urn:microsoft.com/office/officeart/2005/8/layout/vProcess5"/>
    <dgm:cxn modelId="{F91631B1-4DF4-43F3-B839-2C0793410669}" type="presOf" srcId="{0D89CEBE-EBA7-4AEE-8A68-C4F19AB5EA8A}" destId="{FD061E95-9B8C-428D-8B2D-5CE39C0DBAEA}" srcOrd="0" destOrd="0" presId="urn:microsoft.com/office/officeart/2005/8/layout/vProcess5"/>
    <dgm:cxn modelId="{364E0C03-8334-4FF4-AA83-2C75A829E8A0}" type="presOf" srcId="{379338D9-365D-4992-8F40-945FB89D4B1B}" destId="{F9972991-9F15-4D35-A36F-5B90E026135B}" srcOrd="0" destOrd="0" presId="urn:microsoft.com/office/officeart/2005/8/layout/vProcess5"/>
    <dgm:cxn modelId="{61C3253A-B5E5-4AE5-8287-27C13F9D55D3}" type="presOf" srcId="{ED650144-76B8-461C-A38A-9CE5B84AA439}" destId="{9D2D9D1B-DA4A-4620-B12D-92552054C6B5}" srcOrd="1" destOrd="0" presId="urn:microsoft.com/office/officeart/2005/8/layout/vProcess5"/>
    <dgm:cxn modelId="{7B1B8EA0-EEFF-43E4-A02F-619C750C9D46}" type="presOf" srcId="{346536D6-63A0-4AA4-B701-3EC6789995B6}" destId="{2A9C925D-628C-41FF-885E-6F81AD14E00B}" srcOrd="1" destOrd="0" presId="urn:microsoft.com/office/officeart/2005/8/layout/vProcess5"/>
    <dgm:cxn modelId="{4CC95DC2-FB07-4AEE-8534-1D934BC5B670}" srcId="{DA06A1B4-0F7F-4AD1-A4C1-BD81B754B0F8}" destId="{0D89CEBE-EBA7-4AEE-8A68-C4F19AB5EA8A}" srcOrd="0" destOrd="0" parTransId="{818C7B9C-B291-45CF-BD49-76D9D1EC5455}" sibTransId="{4D5117AC-CF79-478A-AFE4-E2A3F51F9140}"/>
    <dgm:cxn modelId="{92E93478-99A4-40E4-B344-6220ACC9A0F6}" type="presOf" srcId="{4D5117AC-CF79-478A-AFE4-E2A3F51F9140}" destId="{1C61608C-901A-47B0-A246-1BF09C571B83}" srcOrd="0" destOrd="0" presId="urn:microsoft.com/office/officeart/2005/8/layout/vProcess5"/>
    <dgm:cxn modelId="{0597D25D-CDBB-4933-A878-F537B1BFDD09}" type="presParOf" srcId="{33BA4314-4584-4F54-A265-5D9D79BDC162}" destId="{BC76CEE4-C887-4FF2-B936-BB76E3CEFB58}" srcOrd="0" destOrd="0" presId="urn:microsoft.com/office/officeart/2005/8/layout/vProcess5"/>
    <dgm:cxn modelId="{866646D9-918B-454D-977D-8B081A96D560}" type="presParOf" srcId="{33BA4314-4584-4F54-A265-5D9D79BDC162}" destId="{FD061E95-9B8C-428D-8B2D-5CE39C0DBAEA}" srcOrd="1" destOrd="0" presId="urn:microsoft.com/office/officeart/2005/8/layout/vProcess5"/>
    <dgm:cxn modelId="{32D2E492-7A1B-4FBA-A92A-A1827FD5A934}" type="presParOf" srcId="{33BA4314-4584-4F54-A265-5D9D79BDC162}" destId="{B65B08EC-711E-47FC-A127-41D120445B8F}" srcOrd="2" destOrd="0" presId="urn:microsoft.com/office/officeart/2005/8/layout/vProcess5"/>
    <dgm:cxn modelId="{37D9DB75-B35B-4F7D-A3A1-2DBC87377F3A}" type="presParOf" srcId="{33BA4314-4584-4F54-A265-5D9D79BDC162}" destId="{B79594D6-511E-4ADE-BDED-8C43AB446E33}" srcOrd="3" destOrd="0" presId="urn:microsoft.com/office/officeart/2005/8/layout/vProcess5"/>
    <dgm:cxn modelId="{F8028CBA-F7AA-4CE1-8570-C5FDCC5FD78D}" type="presParOf" srcId="{33BA4314-4584-4F54-A265-5D9D79BDC162}" destId="{B5363D18-7E10-46EE-906B-C282E136A95C}" srcOrd="4" destOrd="0" presId="urn:microsoft.com/office/officeart/2005/8/layout/vProcess5"/>
    <dgm:cxn modelId="{55BE86CB-906B-418A-910A-90CBFBB4AA23}" type="presParOf" srcId="{33BA4314-4584-4F54-A265-5D9D79BDC162}" destId="{68575708-D6C1-4AA2-AF7D-59D8800A5FC7}" srcOrd="5" destOrd="0" presId="urn:microsoft.com/office/officeart/2005/8/layout/vProcess5"/>
    <dgm:cxn modelId="{D380B403-AE30-4AD1-AB7F-F6C23670B42F}" type="presParOf" srcId="{33BA4314-4584-4F54-A265-5D9D79BDC162}" destId="{1C61608C-901A-47B0-A246-1BF09C571B83}" srcOrd="6" destOrd="0" presId="urn:microsoft.com/office/officeart/2005/8/layout/vProcess5"/>
    <dgm:cxn modelId="{54528E29-BA85-4031-8ECC-78F5042CE523}" type="presParOf" srcId="{33BA4314-4584-4F54-A265-5D9D79BDC162}" destId="{46D2F88D-52F7-415C-BF30-E9C9BA0B41C2}" srcOrd="7" destOrd="0" presId="urn:microsoft.com/office/officeart/2005/8/layout/vProcess5"/>
    <dgm:cxn modelId="{9AD2D6D6-D442-4966-B0C0-49125D59536B}" type="presParOf" srcId="{33BA4314-4584-4F54-A265-5D9D79BDC162}" destId="{ED4A6DAE-0A85-4597-A952-14D17E79DA20}" srcOrd="8" destOrd="0" presId="urn:microsoft.com/office/officeart/2005/8/layout/vProcess5"/>
    <dgm:cxn modelId="{BCDEEA99-3117-43F9-93FE-09719A0A44AC}" type="presParOf" srcId="{33BA4314-4584-4F54-A265-5D9D79BDC162}" destId="{F9972991-9F15-4D35-A36F-5B90E026135B}" srcOrd="9" destOrd="0" presId="urn:microsoft.com/office/officeart/2005/8/layout/vProcess5"/>
    <dgm:cxn modelId="{396982AB-E08B-47A9-BE84-7FB6D3D2B74E}" type="presParOf" srcId="{33BA4314-4584-4F54-A265-5D9D79BDC162}" destId="{5C315A49-DCF6-4CBC-84C6-8FAE49B8A374}" srcOrd="10" destOrd="0" presId="urn:microsoft.com/office/officeart/2005/8/layout/vProcess5"/>
    <dgm:cxn modelId="{8834B871-3BD6-4540-99D9-D08383BF99F9}" type="presParOf" srcId="{33BA4314-4584-4F54-A265-5D9D79BDC162}" destId="{49EC0BFC-881A-42FF-95E6-BD2B6CB3F02B}" srcOrd="11" destOrd="0" presId="urn:microsoft.com/office/officeart/2005/8/layout/vProcess5"/>
    <dgm:cxn modelId="{2B737053-175E-4606-8F76-C8613A51E17F}" type="presParOf" srcId="{33BA4314-4584-4F54-A265-5D9D79BDC162}" destId="{9D2D9D1B-DA4A-4620-B12D-92552054C6B5}" srcOrd="12" destOrd="0" presId="urn:microsoft.com/office/officeart/2005/8/layout/vProcess5"/>
    <dgm:cxn modelId="{A370D342-1BFE-4A69-9724-9E6F68F3A65D}" type="presParOf" srcId="{33BA4314-4584-4F54-A265-5D9D79BDC162}" destId="{8E08954D-C110-4130-858B-EAABC68486DA}" srcOrd="13" destOrd="0" presId="urn:microsoft.com/office/officeart/2005/8/layout/vProcess5"/>
    <dgm:cxn modelId="{7F03813C-A54D-4A28-AD25-E6FC9247E7D6}" type="presParOf" srcId="{33BA4314-4584-4F54-A265-5D9D79BDC162}" destId="{2A9C925D-628C-41FF-885E-6F81AD14E0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61E95-9B8C-428D-8B2D-5CE39C0DBAEA}">
      <dsp:nvSpPr>
        <dsp:cNvPr id="0" name=""/>
        <dsp:cNvSpPr/>
      </dsp:nvSpPr>
      <dsp:spPr>
        <a:xfrm>
          <a:off x="0" y="0"/>
          <a:ext cx="6653539" cy="1179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/>
            <a:t>2016</a:t>
          </a:r>
          <a:endParaRPr lang="ru-RU" sz="5400" b="1" kern="1200" dirty="0"/>
        </a:p>
      </dsp:txBody>
      <dsp:txXfrm>
        <a:off x="34546" y="34546"/>
        <a:ext cx="5242776" cy="1110399"/>
      </dsp:txXfrm>
    </dsp:sp>
    <dsp:sp modelId="{B65B08EC-711E-47FC-A127-41D120445B8F}">
      <dsp:nvSpPr>
        <dsp:cNvPr id="0" name=""/>
        <dsp:cNvSpPr/>
      </dsp:nvSpPr>
      <dsp:spPr>
        <a:xfrm>
          <a:off x="496855" y="1343309"/>
          <a:ext cx="6653539" cy="1179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22 команды АП</a:t>
          </a:r>
          <a:endParaRPr lang="ru-RU" sz="4800" b="1" kern="1200" dirty="0"/>
        </a:p>
      </dsp:txBody>
      <dsp:txXfrm>
        <a:off x="531401" y="1377855"/>
        <a:ext cx="5320922" cy="1110399"/>
      </dsp:txXfrm>
    </dsp:sp>
    <dsp:sp modelId="{B79594D6-511E-4ADE-BDED-8C43AB446E33}">
      <dsp:nvSpPr>
        <dsp:cNvPr id="0" name=""/>
        <dsp:cNvSpPr/>
      </dsp:nvSpPr>
      <dsp:spPr>
        <a:xfrm>
          <a:off x="993710" y="2686618"/>
          <a:ext cx="6653539" cy="1179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22 КМ оценивания МР </a:t>
          </a:r>
          <a:endParaRPr lang="ru-RU" sz="2800" b="1" kern="1200" dirty="0"/>
        </a:p>
      </dsp:txBody>
      <dsp:txXfrm>
        <a:off x="1028256" y="2721164"/>
        <a:ext cx="5320922" cy="1110399"/>
      </dsp:txXfrm>
    </dsp:sp>
    <dsp:sp modelId="{B5363D18-7E10-46EE-906B-C282E136A95C}">
      <dsp:nvSpPr>
        <dsp:cNvPr id="0" name=""/>
        <dsp:cNvSpPr/>
      </dsp:nvSpPr>
      <dsp:spPr>
        <a:xfrm>
          <a:off x="1490565" y="4029927"/>
          <a:ext cx="6653539" cy="1179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22 средства достижения МР (УС, ИнОП…)</a:t>
          </a:r>
          <a:endParaRPr lang="ru-RU" sz="2800" b="1" kern="1200" dirty="0"/>
        </a:p>
      </dsp:txBody>
      <dsp:txXfrm>
        <a:off x="1525111" y="4064473"/>
        <a:ext cx="5320922" cy="1110399"/>
      </dsp:txXfrm>
    </dsp:sp>
    <dsp:sp modelId="{68575708-D6C1-4AA2-AF7D-59D8800A5FC7}">
      <dsp:nvSpPr>
        <dsp:cNvPr id="0" name=""/>
        <dsp:cNvSpPr/>
      </dsp:nvSpPr>
      <dsp:spPr>
        <a:xfrm>
          <a:off x="1987420" y="5373236"/>
          <a:ext cx="6653539" cy="11794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Сборник «Оценка и формирование познавательных универсальных учебных действий в основной школе: опыт образовательных учреждений Пермского края»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021966" y="5407782"/>
        <a:ext cx="5320922" cy="1110399"/>
      </dsp:txXfrm>
    </dsp:sp>
    <dsp:sp modelId="{1C61608C-901A-47B0-A246-1BF09C571B83}">
      <dsp:nvSpPr>
        <dsp:cNvPr id="0" name=""/>
        <dsp:cNvSpPr/>
      </dsp:nvSpPr>
      <dsp:spPr>
        <a:xfrm>
          <a:off x="5886870" y="861683"/>
          <a:ext cx="766669" cy="7666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6059371" y="861683"/>
        <a:ext cx="421667" cy="576918"/>
      </dsp:txXfrm>
    </dsp:sp>
    <dsp:sp modelId="{46D2F88D-52F7-415C-BF30-E9C9BA0B41C2}">
      <dsp:nvSpPr>
        <dsp:cNvPr id="0" name=""/>
        <dsp:cNvSpPr/>
      </dsp:nvSpPr>
      <dsp:spPr>
        <a:xfrm>
          <a:off x="6383725" y="2204992"/>
          <a:ext cx="766669" cy="7666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6556226" y="2204992"/>
        <a:ext cx="421667" cy="576918"/>
      </dsp:txXfrm>
    </dsp:sp>
    <dsp:sp modelId="{ED4A6DAE-0A85-4597-A952-14D17E79DA20}">
      <dsp:nvSpPr>
        <dsp:cNvPr id="0" name=""/>
        <dsp:cNvSpPr/>
      </dsp:nvSpPr>
      <dsp:spPr>
        <a:xfrm>
          <a:off x="6880580" y="3528644"/>
          <a:ext cx="766669" cy="7666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7053081" y="3528644"/>
        <a:ext cx="421667" cy="576918"/>
      </dsp:txXfrm>
    </dsp:sp>
    <dsp:sp modelId="{F9972991-9F15-4D35-A36F-5B90E026135B}">
      <dsp:nvSpPr>
        <dsp:cNvPr id="0" name=""/>
        <dsp:cNvSpPr/>
      </dsp:nvSpPr>
      <dsp:spPr>
        <a:xfrm>
          <a:off x="7377435" y="4885058"/>
          <a:ext cx="766669" cy="7666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7549936" y="4885058"/>
        <a:ext cx="421667" cy="57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925E49-D286-4E11-8503-F27605622B25}" type="datetimeFigureOut">
              <a:rPr lang="zh-CN" altLang="en-US"/>
              <a:pPr>
                <a:defRPr/>
              </a:pPr>
              <a:t>2018-7-2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66C4A9-2FE8-4A90-B5D2-3713A4E488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057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99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 SmartArt</a:t>
            </a:r>
            <a:endParaRPr lang="zh-CN" altLang="en-US" noProof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диаграммы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700B-BABE-4F7D-BC88-8286C8AA1C6D}" type="datetime1">
              <a:rPr lang="ru-RU" smtClean="0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Клинова М.Н.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D6ABD-662B-4812-BE6A-890109418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52AA-11EA-48DB-97D7-BB447434B004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5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54" r:id="rId13"/>
    <p:sldLayoutId id="2147483655" r:id="rId14"/>
    <p:sldLayoutId id="2147483657" r:id="rId15"/>
    <p:sldLayoutId id="2147483658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gos.iro.perm.ru/napravleniya/2-3-razrabotka-i-aprobatsiya-innovatsionnykh-obrazovatelnykh-praktik-formirovaniya-i-otsenivaniya-poznavatelnykh-uud-rukovoditel-klinova-m-n/konten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rklin72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501008"/>
            <a:ext cx="8316924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 rot="20146615">
            <a:off x="325582" y="1019042"/>
            <a:ext cx="3221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НАШ </a:t>
            </a:r>
          </a:p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ПРОЕКТ:</a:t>
            </a:r>
            <a:endParaRPr lang="ru-RU" sz="5400" b="1" cap="none" spc="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3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752528" cy="2969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3449072"/>
            <a:ext cx="8676456" cy="13849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>Описание мероприятий по оцениванию и достижению 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>метапредметных результатов </a:t>
            </a:r>
            <a:r>
              <a:rPr lang="ru-RU" sz="2800" b="1" dirty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</a:rPr>
              <a:t>виде дидактических и методических текстов</a:t>
            </a:r>
            <a:endParaRPr lang="ru-RU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8676456" cy="1815882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3333FF"/>
                </a:solidFill>
                <a:latin typeface="+mn-lt"/>
                <a:ea typeface="Times New Roman" panose="02020603050405020304" pitchFamily="18" charset="0"/>
              </a:rPr>
              <a:t>Трансляция опыта деятельности и результатов проекта через размещение материалов на сайте ОО, портале ФГОС ПК, выступлениях на муниципальных и краевых мероприятиях</a:t>
            </a:r>
            <a:endParaRPr lang="ru-RU" sz="2800" b="1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8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459" y="5115799"/>
            <a:ext cx="8503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www.fgos.iro.perm.ru/napravleniya/2-3-razrabotka-i-aprobatsiya-innovatsionnykh-obrazovatelnykh-praktik-formirovaniya-i-otsenivaniya-poznavatelnykh-uud-rukovoditel-klinova-m-n/kontent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0" y="156433"/>
            <a:ext cx="8338914" cy="492875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840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7140"/>
            <a:ext cx="9180513" cy="6875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791" y="188640"/>
            <a:ext cx="83529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Создать </a:t>
            </a:r>
            <a:r>
              <a:rPr lang="ru-RU" sz="4800" b="0" u="sng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модули</a:t>
            </a:r>
            <a:r>
              <a:rPr lang="ru-RU" sz="48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оценивания </a:t>
            </a:r>
          </a:p>
          <a:p>
            <a:pPr algn="ctr"/>
            <a:r>
              <a:rPr lang="ru-RU" sz="48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достижения логических УУД</a:t>
            </a:r>
            <a:endParaRPr lang="ru-RU" sz="48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581128"/>
            <a:ext cx="496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 5 по 9 класс </a:t>
            </a:r>
            <a:r>
              <a:rPr lang="ru-RU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основной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32515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4778" y="256979"/>
            <a:ext cx="3535407" cy="1470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8611" y="220486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Подготовка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1-2 апробационных площадок к получению статуса базовой образовательной площадки ГАУ ДПО ИРО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ПК – </a:t>
            </a: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по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согласованию со школами 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и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особому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графику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611" y="391816"/>
            <a:ext cx="4496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ОСОБЫЙ</a:t>
            </a:r>
            <a:endParaRPr lang="ru-RU" sz="7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1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5012" y="1006044"/>
            <a:ext cx="57606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А теперь представляем </a:t>
            </a:r>
            <a:endParaRPr lang="en-US" sz="6000" b="1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7207464" cy="2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47328"/>
            <a:ext cx="3939357" cy="1800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616840">
            <a:off x="6023000" y="528356"/>
            <a:ext cx="2441695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cap="none" spc="0" dirty="0" smtClean="0">
                <a:ln w="127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11BED5"/>
                </a:solidFill>
                <a:effectLst>
                  <a:outerShdw blurRad="50800" dist="38100" dir="10800000" sx="103000" sy="103000" algn="r" rotWithShape="0">
                    <a:prstClr val="black">
                      <a:alpha val="77000"/>
                    </a:prst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6600" b="1" cap="none" spc="0" dirty="0"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11BED5"/>
              </a:solidFill>
              <a:effectLst>
                <a:outerShdw blurRad="50800" dist="38100" dir="10800000" sx="103000" sy="103000" algn="r" rotWithShape="0">
                  <a:prstClr val="black">
                    <a:alpha val="77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61" y="308971"/>
            <a:ext cx="1728192" cy="10635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3948" y="1841104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Представление результатов апробации учебных ситуаций, инновационных образовательных </a:t>
            </a:r>
            <a:r>
              <a:rPr lang="ru-RU" altLang="zh-CN" sz="28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практик </a:t>
            </a:r>
            <a:endParaRPr lang="ru-RU" altLang="zh-CN" sz="2800" b="1" dirty="0" smtClean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algn="ctr"/>
            <a:endParaRPr lang="ru-RU" altLang="zh-CN" sz="2800" b="1" dirty="0" smtClean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algn="ctr"/>
            <a:r>
              <a:rPr lang="ru-RU" altLang="zh-CN" sz="24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«</a:t>
            </a:r>
            <a:r>
              <a:rPr lang="ru-RU" altLang="zh-CN" sz="24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Разработка средств оценивания и формирования логических познавательных УУД в 7-х классах школы</a:t>
            </a:r>
            <a:r>
              <a:rPr lang="ru-RU" altLang="zh-CN" sz="24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»</a:t>
            </a:r>
          </a:p>
          <a:p>
            <a:pPr algn="r"/>
            <a:r>
              <a:rPr lang="ru-RU" altLang="zh-CN" sz="2400" b="1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14.09.2017</a:t>
            </a:r>
            <a:endParaRPr lang="ru-RU" altLang="zh-CN" sz="2800" b="1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5232682"/>
            <a:ext cx="53990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2600" b="1" dirty="0" smtClean="0">
                <a:ln w="11430"/>
                <a:solidFill>
                  <a:srgbClr val="10B4CA"/>
                </a:solidFill>
                <a:cs typeface="Arial" charset="0"/>
              </a:rPr>
              <a:t>Руководитель - </a:t>
            </a:r>
            <a:r>
              <a:rPr lang="ru-RU" altLang="zh-CN" sz="2600" b="1" dirty="0">
                <a:ln w="11430"/>
                <a:solidFill>
                  <a:srgbClr val="10B4CA"/>
                </a:solidFill>
                <a:cs typeface="Arial" charset="0"/>
              </a:rPr>
              <a:t>Клинова М.Н</a:t>
            </a:r>
            <a:r>
              <a:rPr lang="ru-RU" altLang="zh-CN" sz="2600" b="1" dirty="0" smtClean="0">
                <a:ln w="11430"/>
                <a:solidFill>
                  <a:srgbClr val="10B4CA"/>
                </a:solidFill>
                <a:cs typeface="Arial" charset="0"/>
              </a:rPr>
              <a:t>., </a:t>
            </a:r>
          </a:p>
          <a:p>
            <a:pPr algn="r"/>
            <a:r>
              <a:rPr lang="ru-RU" altLang="zh-CN" sz="2600" b="1" dirty="0" smtClean="0">
                <a:ln w="11430"/>
                <a:solidFill>
                  <a:srgbClr val="10B4CA"/>
                </a:solidFill>
                <a:cs typeface="Arial" charset="0"/>
              </a:rPr>
              <a:t>н. с. отдела СФГОС ИРО ПК</a:t>
            </a:r>
          </a:p>
          <a:p>
            <a:pPr algn="r"/>
            <a:r>
              <a:rPr lang="en-US" sz="2600" b="1" dirty="0" smtClean="0">
                <a:ln>
                  <a:solidFill>
                    <a:schemeClr val="accent1"/>
                  </a:solidFill>
                </a:ln>
                <a:solidFill>
                  <a:srgbClr val="10B4CA"/>
                </a:solidFill>
              </a:rPr>
              <a:t>89128863656</a:t>
            </a:r>
            <a:r>
              <a:rPr lang="en-US" sz="2600" b="1" dirty="0">
                <a:ln>
                  <a:solidFill>
                    <a:schemeClr val="accent1"/>
                  </a:solidFill>
                </a:ln>
                <a:solidFill>
                  <a:srgbClr val="10B4CA"/>
                </a:solidFill>
              </a:rPr>
              <a:t>, </a:t>
            </a:r>
            <a:r>
              <a:rPr lang="en-US" sz="2600" b="1" dirty="0" smtClean="0">
                <a:ln>
                  <a:solidFill>
                    <a:schemeClr val="accent1"/>
                  </a:solidFill>
                </a:ln>
                <a:solidFill>
                  <a:srgbClr val="10B4CA"/>
                </a:solidFill>
                <a:hlinkClick r:id="rId4"/>
              </a:rPr>
              <a:t>marklin72@mail.ru</a:t>
            </a:r>
            <a:r>
              <a:rPr lang="ru-RU" sz="2600" b="1" dirty="0">
                <a:ln>
                  <a:solidFill>
                    <a:schemeClr val="accent1"/>
                  </a:solidFill>
                </a:ln>
                <a:solidFill>
                  <a:srgbClr val="10B4CA"/>
                </a:solidFill>
              </a:rPr>
              <a:t> </a:t>
            </a:r>
            <a:endParaRPr lang="ru-RU" altLang="zh-CN" sz="2600" b="1" dirty="0">
              <a:ln w="11430"/>
              <a:solidFill>
                <a:srgbClr val="10B4C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212947"/>
            <a:ext cx="8352928" cy="4456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Проект направлен на </a:t>
            </a:r>
            <a:r>
              <a:rPr lang="ru-RU" sz="4000" b="1" u="sng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решение проблемы дефицита </a:t>
            </a:r>
            <a:r>
              <a:rPr lang="ru-RU" sz="40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средств  оценивания </a:t>
            </a:r>
            <a:r>
              <a:rPr lang="ru-RU" sz="40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и формирования метапредметных результатов, выраженных </a:t>
            </a:r>
            <a:r>
              <a:rPr lang="ru-RU" sz="40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в логических познавательных УУД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2304256" cy="21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rokha.ru/img/post/cc/cc8ddb4d7c85919d10d476cbf6ec1fe8_5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317" y="4221088"/>
            <a:ext cx="4609171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292" y="339914"/>
            <a:ext cx="83164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2017 – тр</a:t>
            </a:r>
            <a:r>
              <a:rPr lang="ru-RU" sz="4800" b="1" cap="none" spc="0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етий год разворачивания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995529"/>
            <a:ext cx="23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2015 (5 кл) 2016 (6 кл)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4" y="3506830"/>
            <a:ext cx="4175493" cy="2348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трелка вниз 7"/>
          <p:cNvSpPr/>
          <p:nvPr/>
        </p:nvSpPr>
        <p:spPr>
          <a:xfrm>
            <a:off x="1619360" y="2909906"/>
            <a:ext cx="1080120" cy="819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8081" y="3069299"/>
            <a:ext cx="22529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2017 (7 кл)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261221" y="3623297"/>
            <a:ext cx="1080120" cy="819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284455"/>
            <a:ext cx="6336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Перечень логических УУД для работы:</a:t>
            </a:r>
            <a:endParaRPr lang="ru-RU" sz="4000" b="1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528" y="1772816"/>
            <a:ext cx="8568952" cy="48320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 умение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 определять понятия; 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 умение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создавать обобщения; 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 умение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устанавливать аналогии; 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 умение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классифицировать, самостоятельно выбирать основания и критерии для классификации; 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 умение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устанавливать причинно-следственные связи; 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 умение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строить логическое рассуждение, умозаключение;</a:t>
            </a:r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 умение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/>
                <a:cs typeface="Batang"/>
              </a:rPr>
              <a:t>делать выводы.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1" y="188640"/>
            <a:ext cx="2579017" cy="14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3271367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630"/>
            <a:ext cx="1744216" cy="17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249908"/>
            <a:ext cx="5976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2017: участники проекта</a:t>
            </a:r>
            <a:endParaRPr lang="ru-RU" sz="5400" b="1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11560" y="2276872"/>
            <a:ext cx="8064896" cy="4248472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18 административно-педагогических команд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374392" y="248022"/>
            <a:ext cx="4467225" cy="6421338"/>
            <a:chOff x="2374392" y="248022"/>
            <a:chExt cx="4467225" cy="642133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08800">
              <a:off x="2374392" y="248022"/>
              <a:ext cx="4467225" cy="64213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297888">
              <a:off x="3727654" y="4210430"/>
              <a:ext cx="3064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ДЕЛАЛИ</a:t>
              </a:r>
              <a:endPara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 flipV="1">
            <a:off x="4467876" y="4869160"/>
            <a:ext cx="1698672" cy="1314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6441"/>
            <a:ext cx="7128792" cy="310854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Разработали институциональные программы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действий по созданию и апробации средств оценивания и формирования логических УУД для 5-8 классов основной школы,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включили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в нее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новые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и уже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имеющиеся результаты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деятельности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2015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, 2016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гг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560817"/>
            <a:ext cx="7200800" cy="310854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Разработали 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апробировали процедуры 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оценивания и достижения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выбранных логических УУД в 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7 классах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(в 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соответствии с установленной структурой и учетом ранее созданных в проекте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материалов)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3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f31df19b18f5fe03b5c91209990c4887ecbf8"/>
</p:tagLst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275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М.Н.</dc:creator>
  <cp:lastModifiedBy>Аверина Светлана Сергеевна</cp:lastModifiedBy>
  <cp:revision>227</cp:revision>
  <dcterms:created xsi:type="dcterms:W3CDTF">2012-07-31T13:58:46Z</dcterms:created>
  <dcterms:modified xsi:type="dcterms:W3CDTF">2018-07-02T12:01:17Z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